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6" autoAdjust="0"/>
    <p:restoredTop sz="94721" autoAdjust="0"/>
  </p:normalViewPr>
  <p:slideViewPr>
    <p:cSldViewPr>
      <p:cViewPr>
        <p:scale>
          <a:sx n="94" d="100"/>
          <a:sy n="94" d="100"/>
        </p:scale>
        <p:origin x="-86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769DC-1428-41C0-8F9C-BA3A8EEBF9C5}" type="datetimeFigureOut">
              <a:rPr lang="pl-PL" smtClean="0"/>
              <a:pPr/>
              <a:t>2016-03-14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E360E-D903-48A5-A5ED-8C9B17AE652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-28000" contrast="-1000"/>
          </a:blip>
          <a:srcRect/>
          <a:stretch>
            <a:fillRect l="-18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684339"/>
          </a:xfrm>
        </p:spPr>
        <p:txBody>
          <a:bodyPr>
            <a:normAutofit fontScale="90000"/>
          </a:bodyPr>
          <a:lstStyle/>
          <a:p>
            <a:r>
              <a:rPr lang="pl-PL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itchFamily="82" charset="0"/>
              </a:rPr>
              <a:t>DOPALACZE KRADNĄ ŻYCIE </a:t>
            </a:r>
            <a:endParaRPr lang="pl-PL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Autofit/>
          </a:bodyPr>
          <a:lstStyle/>
          <a:p>
            <a:r>
              <a:rPr lang="pl-PL" sz="7200" dirty="0" smtClean="0">
                <a:solidFill>
                  <a:schemeClr val="bg1"/>
                </a:solidFill>
                <a:latin typeface="Bernard MT Condensed" pitchFamily="18" charset="0"/>
              </a:rPr>
              <a:t>KONIEC!</a:t>
            </a:r>
            <a:endParaRPr lang="pl-PL" sz="72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Czym są dopalacze?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bg1">
                    <a:lumMod val="95000"/>
                  </a:schemeClr>
                </a:solidFill>
              </a:rPr>
              <a:t>Dopalacze </a:t>
            </a:r>
            <a:r>
              <a:rPr lang="pl-PL" dirty="0" smtClean="0">
                <a:solidFill>
                  <a:schemeClr val="bg1">
                    <a:lumMod val="95000"/>
                  </a:schemeClr>
                </a:solidFill>
              </a:rPr>
              <a:t>to potoczna nazwa różnego rodzaju produktów zawierających substancje psychoaktywne, które nie znajdują się na liście środków kontrolowanych przez ustawę o przeciwdziałaniu narkomanii. Spożycie ich ma na celu wywołanie w organizmie jak najwierniejszego efektu narkotykowego substancji zdelegalizowanych.</a:t>
            </a:r>
            <a:endParaRPr lang="pl-PL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Algerian" pitchFamily="82" charset="0"/>
              </a:rPr>
              <a:t>Dopalacze: mieszanki trucizn</a:t>
            </a:r>
            <a:endParaRPr lang="pl-PL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>
                <a:solidFill>
                  <a:schemeClr val="bg1"/>
                </a:solidFill>
              </a:rPr>
              <a:t>Mogą być pochodzenia naturalnego, a są wśród nich preparaty ziołowe, zawierające głównie związki halucynogenne, np. te oparte na wyciągach z muchomora czerwonego lub plamistego, szałwii wieszczej, powoju hawajskiego. Są dostępne pod postacią suszu lub ekstraktu. Najczęściej jest tak, że jeden dopalacz zawiera w sobie związki pochodzące nie z jednej, ale kilku, a nawet kilkunastu roślin! A ponieważ każda z nich może (i zwykle ma) po kilka substancji o działaniu psychoaktywnym, alkaloidy, nietrudno sobie wyobrazić, jak działa taki dopalacz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  <a:latin typeface="Algerian" pitchFamily="82" charset="0"/>
              </a:rPr>
              <a:t>Objawy</a:t>
            </a:r>
            <a:endParaRPr lang="pl-PL" b="1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bg1"/>
                </a:solidFill>
              </a:rPr>
              <a:t>Rozpoznanie zatrucia dopalaczami jest bardzo trudne. Objawy są różne i zależą od rodzaju zażytej substancji. Mogą to być: gorączka, pobudzenie psychoruchowe, bezsenności, nadmierna wesołość lub – przeciwnie – smutek i poczucie pustki, nudności i wymioty, zawroty głowy, bełkotliwa mowa i splątanie, agresja, podwyższone ciśnienie i przyspieszone tętno.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Częstym objawem są stany halucynogenne. Osoby po odzyskaniu świadomości opowiadają o dziwnym stanie, podobnym do tego po zażyciu narkotyków.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Skutki ich zażywania</a:t>
            </a:r>
            <a:endParaRPr lang="pl-PL" dirty="0">
              <a:latin typeface="Algerian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Ostre zatrucia.</a:t>
            </a:r>
          </a:p>
          <a:p>
            <a:r>
              <a:rPr lang="pl-PL" dirty="0" smtClean="0"/>
              <a:t>Zawroty głowy.</a:t>
            </a:r>
          </a:p>
          <a:p>
            <a:r>
              <a:rPr lang="pl-PL" dirty="0" smtClean="0"/>
              <a:t>Stany lękowe,  depresyjne, a nawet  głębsze schorzenia psychiczne.</a:t>
            </a:r>
          </a:p>
          <a:p>
            <a:r>
              <a:rPr lang="pl-PL" dirty="0" smtClean="0"/>
              <a:t>Halucynacje.</a:t>
            </a:r>
          </a:p>
          <a:p>
            <a:r>
              <a:rPr lang="pl-PL" dirty="0" smtClean="0"/>
              <a:t>Uszkodzenie kilku różnych układów równocześnie np. układu krążenia, pokarmowego, nerwowego.</a:t>
            </a:r>
          </a:p>
          <a:p>
            <a:r>
              <a:rPr lang="pl-PL" dirty="0" smtClean="0"/>
              <a:t>Nieustannie należy pamiętać i podkreślać, że działanie dopalaczy na organizm człowieka, nie jest do końca znane: u jednego może spowodować nudności, a u innych nieodwracalne zmiany w mózgu czy wręcz śmierć.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lgerian" pitchFamily="82" charset="0"/>
              </a:rPr>
              <a:t>Rodzaje dopalaczy</a:t>
            </a:r>
            <a:endParaRPr lang="pl-PL" dirty="0">
              <a:latin typeface="Algerian" pitchFamily="82" charset="0"/>
            </a:endParaRPr>
          </a:p>
        </p:txBody>
      </p:sp>
      <p:pic>
        <p:nvPicPr>
          <p:cNvPr id="6" name="Symbol zastępczy zawartości 5" descr="s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8286808" cy="53578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l-PL" dirty="0" smtClean="0">
                <a:latin typeface="Algerian" pitchFamily="82" charset="0"/>
              </a:rPr>
              <a:t>Gdzie szukać pomocy</a:t>
            </a:r>
            <a:endParaRPr lang="pl-PL" dirty="0">
              <a:latin typeface="Algerian" pitchFamily="82" charset="0"/>
            </a:endParaRPr>
          </a:p>
        </p:txBody>
      </p:sp>
      <p:pic>
        <p:nvPicPr>
          <p:cNvPr id="4" name="Symbol zastępczy zawartości 3" descr="1-23628_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57232"/>
            <a:ext cx="9144000" cy="60007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229600" cy="1143000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Algerian" pitchFamily="82" charset="0"/>
              </a:rPr>
              <a:t>Statystyki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2050" name="Picture 2" descr="C:\Documents and Settings\Admin\Pulpit\Do szkoły\0004GJ06DDT2RP80-C122-F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14356"/>
            <a:ext cx="7766050" cy="5745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Pulpit\Do szkoły\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290"/>
            <a:ext cx="707233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228</Words>
  <Application>Microsoft Office PowerPoint</Application>
  <PresentationFormat>Pokaz na ekranie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DOPALACZE KRADNĄ ŻYCIE </vt:lpstr>
      <vt:lpstr>Czym są dopalacze?</vt:lpstr>
      <vt:lpstr>Dopalacze: mieszanki trucizn</vt:lpstr>
      <vt:lpstr>Objawy</vt:lpstr>
      <vt:lpstr>Skutki ich zażywania</vt:lpstr>
      <vt:lpstr>Rodzaje dopalaczy</vt:lpstr>
      <vt:lpstr>Gdzie szukać pomocy</vt:lpstr>
      <vt:lpstr>Statystyki </vt:lpstr>
      <vt:lpstr>Prezentacja programu PowerPoint</vt:lpstr>
      <vt:lpstr>KONIEC!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DOPALACZE KRADNĄ ŻYCIE</dc:title>
  <dc:creator>Admin</dc:creator>
  <cp:lastModifiedBy>Mateusz</cp:lastModifiedBy>
  <cp:revision>5</cp:revision>
  <dcterms:created xsi:type="dcterms:W3CDTF">2016-02-07T17:31:05Z</dcterms:created>
  <dcterms:modified xsi:type="dcterms:W3CDTF">2016-03-14T18:41:43Z</dcterms:modified>
</cp:coreProperties>
</file>